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9" r:id="rId2"/>
    <p:sldId id="275" r:id="rId3"/>
    <p:sldId id="263" r:id="rId4"/>
    <p:sldId id="264" r:id="rId5"/>
    <p:sldId id="276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52400"/>
            <a:ext cx="92202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>
                <a:solidFill>
                  <a:srgbClr val="7030A0"/>
                </a:solidFill>
              </a:rPr>
              <a:t>8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noviembre</a:t>
            </a:r>
            <a:r>
              <a:rPr lang="en-US" sz="3600" dirty="0" smtClean="0">
                <a:solidFill>
                  <a:srgbClr val="7030A0"/>
                </a:solidFill>
              </a:rPr>
              <a:t> del </a:t>
            </a:r>
            <a:r>
              <a:rPr lang="en-US" sz="3600" dirty="0" smtClean="0">
                <a:solidFill>
                  <a:srgbClr val="7030A0"/>
                </a:solidFill>
              </a:rPr>
              <a:t>2017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8037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18B: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00B050"/>
                </a:solidFill>
              </a:rPr>
              <a:t>L.O: to learn more food and meal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s-ES_tradnl" dirty="0" smtClean="0"/>
              <a:t>Copia y responde: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¿Qué tomas para el desayuno durante los fines de semana?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¿Cuál es tu desayuno favorito?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¿Qué bebes para el desayuno?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¿Tomas desayuno antes de ir a la escuela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9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13527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Frutas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" y="38100"/>
            <a:ext cx="173155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6" y="949389"/>
            <a:ext cx="1954161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data:image/jpeg;base64,/9j/4AAQSkZJRgABAQAAAQABAAD/2wCEAAkGBxQSEhUUEg8QEBUWEhUUFBUVEBQVFxUSFRQWFhUWFRUYHCggGBolHRQUITEhJSkrLi4uGB8zODMsNygvLisBCgoKDg0OGxAQGiwkICQsLCwsLDQtLCwsLCwsLCwsLCwvLSwsLCwsLCwsLCwsLCwsLCwsLSwsLCwuLCwsLCwsLP/AABEIAPsAyQMBEQACEQEDEQH/xAAcAAEAAgMBAQEAAAAAAAAAAAAAAwQCBQYBBwj/xAA+EAACAQICBwUGAwcDBQAAAAAAAQIDEQQhBRIxQVFhcQYigZGxEzKhwdHwI1JyBxRCYpLh8RVDojNTc4Ky/8QAGwEBAAIDAQEAAAAAAAAAAAAAAAECAwQFBgf/xAA2EQACAQMBBAcIAgICAwAAAAAAAQIDBBEhBRIxUUFhcYGRodETFCIyQrHB8AbhUvEzkiNDU//aAAwDAQACEQMRAD8A+4gAAAAAAAAAAAAAAAAAAAAAAAAFHTGlqeGpupVlZbEl70pboxW9mOpVjTjmReFNzeEfLK/bev8AvccQ29SLcfYxfd9k/ejzlknrPeluVjne8zc97y6jf93iobvmfW8JiY1YRqU5KUJxUotb4tXR1E01lHOaaeGTEkAAAAAAAAAAAAAAAAAAAAAAAAAAAAAAAA1+nNLwwtJ1J3eerGK2ylZtK+7Y8+Rjq1VTjlmSnTdSWEfItPaWqYmbqVJX3RS92MeEV93OPUqSqSzI6kIKCwjnsTIhBndfsn7S6sng6kspXnQb3S2zp+Oclz1uKN+0qfQ+407mn9S7z6obxpgAAAAAAAAAAAAAAAAAAAAAAAAAAAAAAA5n9olHWwUpfknCfnLUfwmzVvI5pdmDYtXiofHp187HMwdHJSxEiUQyj7eUJKcJOMoyUoyW2Mou8WuaaTLxeHlFHqfoTsV2jjj8LGqrKa7laK/hqpZ25PKS5NbzrU578cnNqQ3JYN8XKAAAAAAAAAAAAAAAAAAAAAAAAAAAAAAGu7R4V1cLXgldyozUf1arcfikY6yzTkupl6bxNM/POJqbb3T3p5NPgzjx1WUdRm30JoVYyk3CsoVIO04yV0084STTuk7Nb80zSuLt288SjlPg/uijlgs0OxGf4td2/LCNn/VL6GCe09Pgj4mN1eSO47JOngnqQgoU5WU+N9023m2vToWsdpTp1s1H8L0fVyfqa1ROWrO/PXGAAAAAAAAAAAAAAAAAAAAAAAAAAAAAAAhxj/Dn+iXozDcPFGb6n9iY8UfMtO6Ao17TlC0nk5Req3llfc9m9HiLW6qU1up6G85OPAq6B0HTwtTXhKq246staSa1W09iS2NIyXNedeG60uZT2jb1N9iqed+Pqc+DLNFexfJXB03ZrSl0qU3mvcfFfl6rdy6Hptj7Q3kqE+K+XrXLu6OrsMFSGNToT0BiAAAAAAAAAAAAAAAAAAAAAAAAAAAABr9OYlQpNb5pxS67X5fI5e17lUbaUemWi7+L7l+DLRjvS7Dk6mcJcn6WfzPGQ0aNqSKLRsGJo2koXjbl8TRzhmfGhQaMmSuAnbNOzWaa3MspNPKIwdZoTTSqWhUaU9z3T+j5HrdmbUVdKnV0n9/76vDktadPGqNydoxAAAAAAAAAAAAAAAAAAAAAAAAAAixWIjTi5SdkvNvguZguLiFvTdSb0X7hFoxcnhHH6Rxrm3OXguC3I8LdXU7qrvz7lyR0IQUVhEOGj+Hnvu/MwZ1DRUpRu0uZmk8Jsx41NoaRlKeIhaXXMvF6EYIrFskYPCU8EYOs0BpT2i1JvvpbfzR49T2Gydo+8R9nU+Zea9efialWnu6o3B2TEAAAAAAAAAAAAAAAAAAAAAAA2OAOT0vjvazyfdjlHnxkeF2pfu6q/C/gXDr6+/o6u86NGluR14mnxD1morj8TQjzMpsNWytwRBQp4KPe6J/T5mSs/hIitS+apYr4qOwtFjBXLEYPBkjBnQquElKLs07oy0a0qU1UhxRDimsM7nCYhVIRmtjV+j3rweR9Bt68a9KNSPB/vkc+Ud14JjMQAAAAAAAAAAAAAAAAAAAAAajtBjNWPs085LPlH+/1OBt299nT9jHjLj2f3w7Mm1bU8vefQc1UlZXPIo3jDAUrtyfh82XfIiXIuT2PowuJQr4FbfAmu+ASLRrkkeIWRKBUsWJFiSMHgIwdB2WxPvU3+qPpL5fE9P8Ax+5+ag+1fZ/jzNW4hwkdCemNUAAAAAAAAAAAAAAAAAAAGFaqoxcm7JK7MdWrGlBzlwSyyYxcnhHG4qu6k3J7W/JbkfPLm4lcVZVZcX5LoR14QUYqKKNd60lFcfiY4l1osmxhCySW4GFmFd919CY8QYYJZPqRXeqJRYMBJhV2MlEFMsTgAYBJBa0VV1K0H/NZ9JZfM3tm1vZXUJdePHQx1Y5gztT6Ac0AAAAAAAAAAAAAAAAAAAGg7RYy/wCGnzl13L5+R5bb97lq3j2y/C/Pgb1pS+t9xoas7K/3c80jdSMdHU7tyfTxe375l2RN9BfIMZBi3l1Zkp8Qe4Rd3xZirfMSTGIGNTY+jAKZYtgAYAICdiVJp5RGDtP35H0X3qBy/ZstG0UAAAAAAAAAAAAAAAABV0ljFShfe8ori/oaO0L2NpRc3x4Jc36czLRpOpLByE5Nttu7bu3xbPATnKcnKTy3qzrJYWEUsVO7tw9SYl4o2VCnqxS8+u8GGTyyQFSpi5ZpcF6mWmtCUixhl3V97zXq/OySQxgxnsfRgFMksCQADwEFv97Z1PfzF7M7M96csAAAAAAAAAAAAAAAixOIjTi5Sdkvi+C5mG4uKdCm6lR4S/cFoQc3hHJY7FurLWeXBcEeBvbyd1V35cOhcl+8TrU6apxwinXqWXPcaqRlSyQ4GnrS5LP6FyZvCNqQYDxgGvqSu2zOlhFsF+ku6uiNObzJgzKgxqbH0ARTBcEkAA8AJ/3Zm97nIx752x9EOQAAAAAAAAAAAAACHF4qNOOtJ24Le3wSNe6uqdtTdSo9PN9SL06cpvCOVx+OlVld5Je7Hcv7nhb6/qXc96WiXBcv76zq0qSprCKrZpGUoVqms/QsjIlg2WDpasebzfyJME3lk4KkWJnZW4+heCyyUimkZW8EmzOeQADCrsYJXEqklwCDwAMA6n/T+R773E5ftTZnVNcAAAAAAAAAAAAo6R0lGkre9LdFer4I5t/tOlaLD1l0L15Iz0aEqnYczisTKpLWk7vdwS4JHirm6q3M9+o8/Zdh04U4wWIkJrlyriat8l4kpF4oYKjrSz2LN/JFiJywjagwHgBSrTu/QzRWEXSGHjeS8/IrVeIsMvmmQAQRV3l4gtHiVwWAAAJKENaUVxkl5uxnt4e0rQhzaXiys3iLZ259NOIAAAAAAAAAADGpUUVeTSS3tlJ1I04uU3hLpJSbeEaLSGnL92ll/M1n4Ld4nmL7bzfwW3/b0X5fgb9K0xrPwNK3fNu73s8225PLeWbuMHhAK+Irbl4slIvGPSyvCDbstrLFm8G3o0lFWX+WDXby8kgKkWInZc2WisslIpmUuWcFDa/D7+Br15cEQy0a5B4AQYh7AWiRAsCQAC3oiF60Fzv5Jv5HR2RDfvKa68+CbMNw8U2defQzjgAAAAAAAxqVFFXk1FcW7IpOpGEd6bSXWSk28I1OM07FZU1rvi8o/VnCu9v0ofDQW8+fBer8u026dnJ6y0NHisVOo7zk3wW5dEeZubutcyzVlnq6F2L9ZvQpxgsRRCaxkDYBVrYi+S8yUi6jzK5JY2mDw+qrva/guBJgnLJZBQ8bAKNWd3czJYRdLBiSSbGlCySNGct55KGRUAAq1HdsGRLQxBIBB4Abbs5SvUb/ACx+Lf8Ak9D/AByk5XEp8l5v9ZqXksQS5s6Q9ocwAHjdtuRDaXEEFXHU47akFy1k35I1ql9bU/nqRXevsZI0py4JlKtp2mvdUp9FZfE5tXb9tD5My7sffH2M0bOb46GvxGnaj91Rh/yfm8vgcmv/ACC4npTSj5vz08jZhZwXHU1tWtKTvKTk+bv5cDjVa1Ss96pJt9ZsxiorCRgYywAIqmIS5/fEnBZRbKtSo3t8iS6SRgCTY4LC270tu5cOfUGCc+hFwGMEgrYmpuXiZILpLRXSQFyxLhYXd+HruMVaWI45kMumoVABjUlZAlLLKpBkAAABIOj7OUbU3L80vhHL1ue1/jtDctnUf1PyWn3ycy8lmeORtj0BpnzHSXaatPSMqUK840o1JRcYuy/Di1LZnnKL8zg7SuqkKc3CTXQvt6nSoUYuKytTZurrZuV3zd2ePnKUnmTy+vU3FHB6QAAYua4rzAwzCWIjxv0GCd1kcsVwXmTgtuEM6je1klkkjAEgA2GDwlu9LbuXDmwYZz6EXQYgARVqlupeMckpZKhlMgAL9GFl6mlUlvSyUZmYyAAQV5biS8UREFwCAAexjd2WbeS6loxc5KMeL0DeNWdnhqOpCMVuSX1Z9Ot6Ko0o010JI4U5b0nIlMxU+W4nsbUwmKnX9p7ajOMtWT9+M5yTamtmxPvLbfYsr+a23RlCimtVnXzOraVVN46cEx5c3wAAAAAAAAD2KvkswDZYXCaubzfp/cGCc86ItAxgAwq1LL0LRjklLJTk77TMlgueAknwtO7vw9TDWnhYKstmoVAB5KVkCUslVgyngAAABstA4bWqaz2Qz8d3zfgdzYFr7W533whr39Hr3Gpdz3YY5nTnujlAAwrUlOLjJKSas0UqU41IuEllMmMnF5RxemNCyotyjedP82+P6vrsPGbQ2VUtnvQ1hz5dvqdmhdRqaPRmqOQbQAAAAABLRouTyXjuQKyklxNlh8OobM3vYMEpORMCoAI6tW3UtGOSUslSUr5szJYMmDwA9jG7siG0llkGwhGysaMpbzyyp6VIABBWncGSKIwWAB4AADrNEYX2dNJ7X3pdXu8EfQ9k2fu1sov5nq+19HcjjXFTfnlcC6dMwAAAAA02P7O0qmcfwpcleP8AT9LHHuti29Z70PhfVw8PTBuUr2cNHqjS4js3Wj7qjUXKVn5SscSrsK5h8uJd+Pubkb2k+OhUloiuv9mfgr+hqPZd2v8A1syq5pP6kePRVa13Sklxdo+rKy2dcwjvSjhc20vuyfeKfBM9oYDfLyXzZpCVTkXoxtklYGLJ6AACCrXts8zJGHMsolZsyFwAAC5hqVld7X6GpVnl4RVkxhIABhVnYExWSuDIAAAADYaFwntJ3a7sc3ze5ffA7Ww7H3ivvyXwx17+hfn/AGa11V3IYXFnUHvDkAAAAAAAAjrVoxV5SUer9DDWuKVGO9UkkustGLloka3E6ZWynG/N7PBHAuv5AlpQjnrfDw4+ODaha/5M1VevKbvKTfy6Lceer3NWvLeqyb/HYuCNuMIxWEiMwFgAYTqpfQsotkpZK1Ss3yRkUUi6WCMsSAAAT4alfN7PVmGrUxoiGy2ahUAHkpWBKWStJ3BkSPAAAAD2EG2kldt2S5lqdOVSShFZb0RDaSyzrsBhVSgo79rfGW8+kWFnG0oKmuPS+b/fI4tao6kt4sm4YgAADCtWjCLlOUYRWblJpJLm3sIbSWWSk28I1ce0dCet7KarOLs9W9k3s71rPwucy92tStlhLeb4JcPH/ZnhbTfHQq1tK1JbGoLkvmzztfbd1U+VqK6vV/jBsxtoLjqUpSbd223xbuzlSlKb3pNt83qzOklojwqSeSkltaROGMEUsQt2ZZQZbdZDOs3y6F1FIsoojLEgAAAAko0tZ8t5jqT3UGy8kabeSgIAbsAVpzuDKlgxBIAAAAN9oDA2/Eks37nTiev2Bs7dXvNRav5ezn39HV2nNvK2fgXebo9OaAAAAAOd/aBV1cBXf/jXnVgvma91/wAT7vuZ7f8A5F+9B897B4v/AK6yfepvzU/oeU2pDLj3/g6cVk6v95fBHK3EW3UYuu+PwJ3ETuoxdRveycInCMSQAAAAAAADOlS1n6spOaig2XoxsrI0m23llD0gBuwBWqTuDIlgxBYAAAAF/RGA9rK79xbeb4HY2Ps13VTfn8kePW+Xr1dprXNf2ccLizqEj3yWNEcc9AAAAABU0ro6niaUqVaOvCVrrWcdjUlnFpqzSZWcFJYZaMnF5RyGE7BrCOrPD1alSM9T8OdnKOrr+7JW1vf2NXy2s4m1NnTqQUqWuM6dOuOHhwN2hdLOJkTR5fg8G+AAAAAAAAAZ0KMpu0IuT5L14GSlSnVlu002+r907yJSUVmTNg9GKmr1Zd7dCL/+pbl08zYuaELSP/neZPhBfeT6F2avofSsKrOfycOfoeJW2KxxJScnlmQFQeSlYEpZK853BkSwYgkAAAAFnAYN1ZWWS/ifBfU3tn2M7yruR4dL5L15emTFWqqnHLOroUVCKjFWSPodChCjTVOCwkcWc3N7zJDKVAAAAAAAAAKmM0dTq+9HP8yyfnv8TTubGhcazjrz4Px9dDLTrThwZqMR2cf8FRPlJW+K+hxq2wZLWlPPU/VehtwvV9SKFTQ9Zf7d+jT+dznz2Vdx+jPY1658jOrmk+ki/wBPq/8Aaqf0sw+43P8A85eBf21P/JGcNFVnspS8bL1ZeOzbuXCm/JfdkO4pL6i3R7PVH7zhDxu/JZfE3Kew7iXzNLzf73mGV5BcMs2OG7P04+85VHzyXkvqdOjsShDWbcn4LwX5bNed5N8NDLFY6NNalJRXRKy+rNPaG2KVtF0bVLPNcF6vy58iaVCU3vTNRKTbu3d8TyM5ynJyk8t9JvpJLCPCgMZ1LdQSlkrylcGRLB4CQAAAAT4PCyqS1Y+L3JcWbdlZVLupuQ730JGOrVjTjlnVYPCxpx1Y+L3t8WfQbS0p2tJU6f8At8zjVKkqkssnNoxgAAAAAAAAAAAAAAAAAGFaqoq8mkjDXuKdCG/UlhfviWjByeEaXG6Sc8o3jH4v6Hjdo7cqXGadL4Y+b9F1ePI6FK2UdZas15wTZDdgCGdbgC6jzIgXAAAAAALGCwcqsrR2b3uS+9xu2NhVu6m7Dh0voX98kYqtaNNZZ1ODwsacdWK6ve3xZ7+0s6drT9nTXa+l9px6lWVSWWTm0YwAAAAAAAAAAAAAAAAADX43ScY5QanLNPO6TWTvbfyOHtTbMbV+zprM/JdvX1GzRt3PV8DTVqspO8m2/vZwPGV7irXnv1ZZf7w5dx0IwUVhIjbttMBcilW4Aso8yJu4LYPASAAAAAAX9HaMlVzfdhx4/p+p19m7IqXb3pfDDnz7PXh28DWr3Maei1Z0tChGEdWKsvvae5oUKdCChTWEjkznKbzIkMxUAAAAAAAAAAAAAAAAAA5T9pFapDCqVOpKC9ooz1Xa8JJrNrO17K3M1btyUMp9Ops2u656o47sJpG8KlL8slOP6ZZNLo4/8jxm2KO7KNRdKx4fvkdKOp07qvocYybqMAWAAAAAAABlTg5OyTbe5IvTpTqyUILLfQQ5KKyzeaP0JbvVc/5d3i9/Q9Zs7+PqOJ3Or/x6O/n2cO051a8zpDxNykemSSWEaB6SAAAAAAAAAAAAAAAAAAAAartRo14nC1aUba0ody7steLUo3e7OKMdWG/BxMlKe7NM+YaB7JaQw2LjOWFbptShOUatKSUWrp21tb3ox3HC2hs+rVt3FLLWq/ezJvwuKeeJ1sotOzTT4NWZ4ycJQe7JYfI3U01lHhUkAAAAElGjKbtGLl0Rmo21Ws8U4t9hWU4x+Z4NphdBSedSWquCzfnsXxO/afxypLWvLC5LV+PBeZp1L2K+RZNzhsLCmrQilxe99WeotrOjbR3aUcfd9rNCpVlN5kyc2TGAAAAAAAAAAAAAAAAAAAAAAAAACOtQjP3oxl1SZhq29KssVIp9qyWjOUfleDVY/R1OOyFv/aX1OHe7KtILMYY736m5RuKkuLNJWik8jydzTjCWInQi8otYPDxltV/FnSsrSjUxvxz3sxVako8De0NG0kr+zi+t5ep6mhsqzgsqmu/X75OdO4qv6i5GNskrHSUVFYRgbzxPSS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665">
            <a:off x="7222863" y="44264"/>
            <a:ext cx="1689512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14400"/>
            <a:ext cx="1752600" cy="1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5" y="2411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4" y="2819400"/>
            <a:ext cx="1984633" cy="17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70" y="2057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3.gstatic.com/images?q=tbn:ANd9GcRPJDn-HiS9XGx1cpCHvY1PJbUIrIFmOf8YT9oYpW6sfRtwQOO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4" y="26321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2.gstatic.com/images?q=tbn:ANd9GcQO45_fyVZyJDlo0uxW7ectbrlRbo6sS4R28MaL60DICVmaIS0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94" y="4681320"/>
            <a:ext cx="1624781" cy="15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6" y="4572000"/>
            <a:ext cx="1698864" cy="16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7" descr="data:image/jpeg;base64,/9j/4AAQSkZJRgABAQAAAQABAAD/2wCEAAkGBxIHBhQSExMWFhUUGBUVGRcYGBsfHBsaHRQYGhUXFBYfHSghGR0mHhcWIzYiJikrLi4uGh8zODMtOCgtLisBCgoKDg0OGxAQGiwlICQsLC0sLS8sLCwsLCwsLC0sLCwtLCsvNC8tLCwvLCwsLC8sLCwsLCwsLCwsLjQsLCwsNP/AABEIAQsAvQMBIgACEQEDEQH/xAAcAAEAAgIDAQAAAAAAAAAAAAAABAYFBwECAwj/xAA8EAACAQIFAgMFBAgGAwAAAAAAAQIDEQQFBhIhMUEiUWEHE3GBkTJSobEjM0JigsHh8BQVFnLC0ZKisv/EABoBAQADAQEBAAAAAAAAAAAAAAACAwQBBQb/xAAlEQEAAgIBBAEEAwAAAAAAAAAAAQIDESEEEjFBIkJRgZEToeH/2gAMAwEAAhEDEQA/AN4gAAAAAAAAAAAAAAAAAAAAAAAAAAAAAAAAAAAAAAAAAAAAAAAAAAAAAAAAAAAAAAAAAAAAAAAAAAAAAAAAAAAAAAAAAAAAAAAAAAAAAAAAAAAAAAAA8MTjKeF/WVIQv96SX5s6Vcxo0KSlKrTjF8pucUn8Hfk53QbSgVbHa5w+Dx6hxUptfrKUlK3nujxb5NliweMp46hvpTjOL7xaa+D8n6Ea5K2nUS5Fol6VKkaaW5pXaSu7Xb6JerO5rrXmGnjNb4GmpytK1o9otVLyqRX3tv8A8I2KK33aY+ycxqIkABNEAAAAAAAAAAAAAAAAAAAruaawoZdiHBwquS/c2r0+007eqTRxnurIZXW2RpynLzfhj8pNeL5K3qa9x+JnjK0qtVuUpPt+EYry9Dz+q6yKfGk8qcmTXEJOoM9q55UW6MIxTvFJK/zm+X8rL0MLKlyZGjRc6d2rPyOtbCqUbNHk2yza27TyzzO55YppSXBO07m8shzWNVN7G0qkfvR78ea6r+rPOdBQXCsRqsS2l9TuHYnTZOWRWd6/q4leKlhacKEJLo5yTlJxfoqkov4ouRovLs9xOTxtRquEb7nG0Wm+7aafkXfS3tDjja8aOKUac5cRqR+w32Uk/sP1u18D1sPUUnieJlqjLFl9ABrTAAAAAAAAAAAOlOtGpJqMk3F2aTTs/J+R3NTzwktP+1WlOTahWq1JblwpKsqijF+aVScVZ94p+RXkv2648zpKtd7bYABYiHE5KEG20kuW30S7ts6++jutuV/K6MRqvCRxWTzc5zjCEZT2xaW5pXipXTur9v6EL21WZhyZ4U3VeaLNs2tF3p01ti10bfMpfkvkRMPRuY+jGTp+G133fb19TM5dRdOmk3f1PmM+SbzNp9sNp3O3eOH4ITi54iat4YtK/rtTdvqWGhSU48EfE0tplrk5R2reJpWMXWp3q37Jcfz/AJGexSTMRXXJrx2ShjqsSDWjdGRrIgVVaTNdEobd9mefPN8ldOo71KFotvrKDX6OT9eGv4b9y4Gl/Zbjf8Lq5QvxWhOFvVLen/6S+pug9jBbuo1Y53AAC5MAAAAAADiUlGN3wlzcDkrWvNPf5/k3g/XUrzptOzv+1FPteys/NRMtPEyrfZe2PZ28T9eeI/Czfw6HTxffn+H5WsU3tW0a1wlXccwgaR1Es5yJVKj21af6OtG1mqi4do9fFw0vW3VMnTbxLvNcdodrfveb/BdvNx8PltLD4ydWMF7ypZznZXlZWV7JLu/q/NkshuZjUpdsbQc1x1DKMvlVrOMKcera+iSSu2/JEbCSo6iyJTp740qyfFnF8Sad4PhO8fIr/tE0ritU47CwpzhChTc5VHJu6k9qjJQt4mo7kuV1fmTdW5itGaKboqzgoUaV+fE+Nz82lul6tHJrE+XZiJQcbpqrl73Q/SQ9F4l8Y/8AR40ZNwsu/wDbMj7L6tbEaTjOtOdRznUcZTk5ScbpPl823KdjO5jlMMYrpbZ/eXf/AHLv+Z5ufoO6N4/0y5On91YbDVPdw6nliqlyPiFLCVXCas1/d16EDEYx/wCJUezTd/h/aPI/imLalj1qUaVL3W5t3cm38OeEjGYuVk2ZDE1bmMrSuaqJQiTlugn5kKsS6vQgz4RrolCdpXFxwGqMPUm7RjUV35Jpxbfp4j6BPnrTeXRzjUNGhO+2o2pW62UJSdn8jf2BpSoYKEJS3SjGMXLzaik3b1Z6nS77ZaMXh7gA1LQAAAAAKpq/M0s5weDT/XVN9T/ZC7jF+kppf+DRazTHtDxk8B7QVVu26aoyj6RXO1fNy+rKc9tURtOobMzalWr5ZVjQmqdaUJKnOSuoyt4W1zf6P4PoUvSeDz3CZvFYqrGdG737nB3VnzScbSTvbqkuty84TERxeFjUi7xmlJfBo65hjqeW4KdarNQpwV5SfRL+bvZWXLbIeV6QCq5Jr/BZ3mUaFJ1d07qLlTajJqLk1f8AZ4TfiS6FqDoY7Pskoagy/wBziIOUN0ZWUnF3XRqUWmurXzZkQBWtbZp/pPRdSpQhGPu406VNJLbDdKMIu3S0U7272SKj7H6WIzDH1cZVnVlBwcFOc5NTk5Jvam7NR29UrJysujS2lKKnGzV0+zI+Y4n/AAGW1Kipyqe7hKSpwV5S2xbUILzdrBx4Z1lqzDC2XE1zF/yfozXleo6dRpq0lw/PjseOU4zPNV5jubqYSlftT2Rir9t8d1V/VN/dRYteZb7qaxEVxLwz+PZ/Mw9XgifnH5Zs+Pcd0Kni67jG/wBTwqyE5kepMx1qyulSdyHVkek3ZsjtOpUUUm22kkldtt2SS7s0VhKFu9lGG9/qxTadqdOpJPsn4Y9fhN/U3OVv2f5XDLdLUHFeKrFVpPu3OKdvktq/hRZD1sNO2jTSNQAAtTAAAAAA037ZKSpajpzTu50Y3j3VpzSk/R3t/CzchSPadkFHE5BVxO2Ma1PbP3j6tLhwv6puy87FWau6I3jcMJ7Lc/8AeUHhJvmN5U791+1H5dS+YzC08dhZU6sIzhNWlGSTTXk0z56w2KlhMVGcJbZxalFrqmjdmkdSw1Dgb8KrFLfD/lH0Zlx29S7iv9MpuVZBhcok3QoQpt8XS5t5bnzb0OcFnmHx+Y1KFKqp1KSvNRTsubW3W2tp8NJtruds/oVsTklaGHkoVp05xhJuyUmrJ3SdvjYwfs+0j/pXLWpyU61S29xvtSXSEL8tcvmyvxwrIuXrWDEU9R4erqF4KLcqsYuUrLwxtztlL71uyv05s+DLgAABVda6zWlJQUqE6m9NqV9sOHzHftl4u9uODtkuf0db6YrTpxlFLfTlGVuJqKktslw1yufwRm8fmGHws4061SlF1L7Y1JRW6zSdk+vLX1RLhTjCntSSXklZfQ5MbjTkxuNNGyqEeVS7ZP1LgXlOc1KT6X3R9YvmP9+hh5TPOirztadqky+ezXTVWnmtHFVKa93KnVlBvqmnBRk123Kcreib8jF6M0XUz6Pv5+CkpR23X6y01vSX3Utyv3fHZm6krI3dPh+qVuOnuSEVCCSVkuEl2XZI5ANq8AAAAAAAAOs4KpGzSa9UdgBor2hadeSZ1KcKco0KsrwfG1SavKEbPhLm10uLpXtcr2WZhUy7Fxq0p7ZRfX80/Neh9FZvllLOMvnRqxvCa+afaUX2afNzQmotPzyHM5UpeKMX4ZpNRfF16bkmrrsYc2Pt59KbV1y2rpLVVPP6O1+CtFeKHZ/vQ816dixGgMJVlh6ylCTjJcpp2aNmae1xCvSUMT4Jrjfbwv1f3X+BCmaPFltMvqzjQOi56dr1q+IqRq4iq5cxvtSlLdJ3aTcpOzfHHRX5bn+0apVo6NxE6MpRnBQm3CTjLbGpF1LSXKW1O/pcsGHxMMVC8JxkvOLT/I9JRU4tNXT4afRrumi+NTHC5g9D5y8+0vRry+01KMn5uE5Qcvntv8zwznVsMq1XhcE6bbxC5ne2xtuNJbbeLdKMl1VuOpnMvwNLLcJGlRpxp043tCKsldtuy+Lb+ZiM50vTzXUOGxblaWHd3G199m5U1e/htKTfR36cHXXnrXSVPVWDinL3dWnu93USva9t0ZRut0XZcXXReqfvozKa+SZDGhXrKrKDkoyV+IX8MeeXbn4Ky7GcAGsPaxg3TzGlWS4nHY36xd0vo/wIehdFy1DP3tXdDDq6uuHUflD91PrL5Lu1sjO8HQzVU8PWW5znGShze0WnJ8cpWur8dUiwUqcaNJRilGMUkklZJLhJLsiGPDFrTMs1scd0y8Mqwf8Al+V0qN7+6pwp389sUr/gSgDZHCYAAAAAAAAAAAAAETM8upZrg3SrQU4S7Ps+zi+qa80SwJjY07qPQNbJqkqlFOtSfN0rziv34rqvVet0itw+0rLjzPoYrubaNw2aYiVSW6M5W5hZWfna1m33buzBm6TfNP0rmn2arwdaeGqboScX5p2LNl+sa8I2ltqW4u1Z/VHOO0BicLVcqco1Y9kntl803b8TFf5fWpVZRdKe6FlJKLdrq6u1wro869cuKfcI/Kq0Q1okvFR+kv6Hd62pLrSn9UVGOHquC3U5Xfba+vZdOWSKOncZim3GhO1v2lt+P2rXJUz9RPEc/j/Ev5LrBV15TiuKM38ZJf8AZ5YXU2Mz7Ee7wtCMfOcm2oLzk7WXw5b8j3yj2ercp4md+n6OHC+Ep9fol8S6ZdgKeW4RU6cdsVey+Lu7vubsWLNfm86j+0om8+ZQ8iySOU03JydStPmpVl1l6L7sV2ijKgG+tYrGoSAAdAAAAAAAAAAAAAAAAAAADiMVG9klfl+r82cgDhq5y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94" y="4287541"/>
            <a:ext cx="1981356" cy="27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77366" y="1370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manzana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1295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naranja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4572000" y="198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Fresa 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Frutilla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6858000" y="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Banana(o)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guineo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1000" y="457740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Piña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2286000" y="4494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sandia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4872036" y="4377735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mango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953375" y="4114800"/>
            <a:ext cx="10382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uvas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7" name="AutoShape 30"/>
          <p:cNvSpPr>
            <a:spLocks noChangeAspect="1" noChangeArrowheads="1"/>
          </p:cNvSpPr>
          <p:nvPr/>
        </p:nvSpPr>
        <p:spPr bwMode="auto">
          <a:xfrm>
            <a:off x="1219200" y="604685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mora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8" name="AutoShape 30"/>
          <p:cNvSpPr>
            <a:spLocks noChangeAspect="1" noChangeArrowheads="1"/>
          </p:cNvSpPr>
          <p:nvPr/>
        </p:nvSpPr>
        <p:spPr bwMode="auto">
          <a:xfrm>
            <a:off x="35091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maracuya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9" name="AutoShape 30"/>
          <p:cNvSpPr>
            <a:spLocks noChangeAspect="1" noChangeArrowheads="1"/>
          </p:cNvSpPr>
          <p:nvPr/>
        </p:nvSpPr>
        <p:spPr bwMode="auto">
          <a:xfrm>
            <a:off x="62673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guanabana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AutoShape 2" descr="data:image/jpeg;base64,/9j/4AAQSkZJRgABAQAAAQABAAD/2wCEAAkGBxQTEhUUExIWFhQVFxcYFxgYGBUZFxcXFxgWFxgVFBcYHCggGBolGxUVITEhJSkrLi4uFx8zODMsNygtLisBCgoKDg0OFxAPFywcHBwsLCwsLCwsLCwsLCwsLCwsLCwsLCwsLCwsLCwsLCssLCwsLCwsLCw3LCw3LCw3KywsK//AABEIAOEA4QMBIgACEQEDEQH/xAAcAAABBQEBAQAAAAAAAAAAAAAAAgMEBQYHAQj/xABIEAABAwIDBQQFBwoEBgMAAAABAAIRAyEEEjEFQVFhcSKBkbEGEzKh0SMzQlJyssEHNFNic4KS4fDxFCRD0hVjk6KzwhdEVP/EABcBAQEBAQAAAAAAAAAAAAAAAAABAgP/xAAbEQEBAQEAAwEAAAAAAAAAAAAAARECITFBEv/aAAwDAQACEQMRAD8A7ihCEAmsTiGsaXPIAG8p1ZP00JNSi2TlDajiBvdLGtJ6Au8UE+vt/wDR055uP4D4qDU2xXP0g3oB+MqopSNHFPB55FY1cSXY6qdajvGPJNuxD973HvPxTZdFzZeesbvcz+JvxTR6a+7MZ63QHGJuOpSHYimNX0/42fFN/wCPp/pKf/Up/wC5FSGYg7nHxKcbjKg0e/8AiKaZUB0LT+80/ilZOnjPkEEqntOqP9Q98HzUult2oPaDXDwPw9ypntI/sfxTLnkb01MbLBbYZUIHsuOgOh6FWK5NtzGPp0n1GuuxpcI5c10+hi25Glz2glrSZIFyAtSolIUV20KQ/wBRvjPkkHa1H6/ud8FRNQq//jNH6/uPwXo2zR+v7j8E0T0KENq0j9MeB+Ccbj6Z/wBRviB5oJKEllQHQg9DKUgEIQgEIQgEIQgEIQgFkvTD56n+zf8Aeatasl6XfP0/2bvvNUoqgF4Sltam3tXNpdbFqdnv4K2IBGg8FQ7KMDvVzSNlRlvyi1/V4Rxa1skhpMCYM6eC4rTxhDgY0K7L+U0f5J32m+a4c0X1WuUr6L/4l6tjQGt4acLKvxnpM9pgQO4KFtKp2W9T5lZ3aNftDp+JXPWsXJ2w+rWIc+wHIbpUxrZ596y2Eh1V4NwSJ3aNn8FqqLBFrKxC2yN0dIXsleg81Io0S7RpPQD4rWpiNmK8a908uGW55g5reCnnCO/Rv/h/mmagLdWP/gcmiO+sCYBGbkWyO5KcS0bzpunloB3qtr+k2GYS11UgjUFr/gp+ytp08RPqSXxrDH2nuQe06jjqAB+9PgQE4rBuCcfoO/h+KcOyXxZp74+KCsBKk4fadZmjyRwdce9M4ii5pg2KiuvvlNMa/Y22m1iWGBUaJI3EaSPd4q1WJ9HPzlnRw/7SfwHgtstRAhCFQIQhAIQhALJelvz9P9mfvBa1ZH0u+fp/sz94KUVzEh5SmlJeVzaWGy/Z71cUjZUezT2T1VtReqMz+Uz8yf8AaZ5rhW9d0/KWf8lU6s+8Fwkm61yldp2tU7DOclZfaNXtDp+JV7tepFKj9hv3Qsrjq3aHT8SuX1tbbKd8q7r/AOi19E2WN2P7ZPM/dWupLSHHtUrZtdzbAnVQXqXs2LzxQrRYbEuOq8xtZwa6NYKbwbgN6Mc/su6FVHzptfHudVcXGSTcro/5EsSScQOHqvf6z4Llu0x8o7XVdK/Ih7WJ6UvOotX0jsjXFJqkwvGIq6IMltIS908VFAUnaPtu6qKFhU70fP8Amaf733HLarE+j35zT/e+45bZdOfTNCEIVAhCEAhCEAqX0l2e17HVbh1NjjyIHay8tNVdKHtikX0KrW3c5jgOpBQYM4gNs5rmkcp7xlmyP8Sw6Pb4gHwK8oPe15JAcSIuYIg6dVZUmB4nJB6tcO4grFi692UDDuE2jpyVrSBjeqY4QAzlb1yhOEPAsSOjnDyKgrvyjA/4Kp1b94LhZF13Haoc9uV4L2nUOc8i3ETCz52NRn82pT9k/FWXAv0idDKfJjfuhZGu64W0xOGzWc0O+1J8ymaWAZ+ip/wN+Cw1qBsUjs3v/IrX0tFWuoNDbNAMiLBWVMKo8qFStmO16qHUCl7J+l1CKvaJ5pON9h3QoolIxnsu6HyRHzjtP5x3VdJ/Ij7WI6UvOoubbT+cd1XRvyJH5TEfZpedRbvpI7IxFTReMRV0QZLaLvlHdVElSNpfOO6qMAsNJ3o6f8yz977rlt1iPR385Z+991y266c+mAhCFQIQhAIQhAIQkveAJJAHEoMz6S0h6+nAALhciJOutr6JqjhYHZyg9P5pe0q7KuIa5jpbTtI0LodN/wB73Ka1qzRAcx/Bp7yPdBXkOj5vwI/GFY5F76rkgpazT+jd4s/3KtrMMj5N3iz8HLSYinZVtViiqStM+wfEfFMljju96ta1JIp0lBDZhS5eYjGerMPBiYzCCJtrvGuuit6FMSoe0GEOdABm58FRA/4nSdpUb3mPNWuxBmzQZ00VbXFB8S1lN3BzXQdbhzbj+Sz+OHbORlMAb2z5krOK6bSoO/qExj2OyO00PkuajFVh7NWq0cGveB7iE5Wx+IaB/nKpBGhdUO42vUQc82i0+sd1XQ/yI/O4j7FPzes1WyvLiaTSYJmDM85cVa7AqOpjNTLqJcBJYXNzCdCWuBWtMd2poq6LkzcRXPtYmuR+0q+Il5UbF69oudMe2ZBvzvx3ppjUbYxtNtV2ao0X0kT4KvO1mfRDndBHnCg7IpMvnygbhlkzwhsK0qxYMpkDiRHLRTDWp9D8I1zfXEHPJbG5vTiYK06o/Q9hFC+97iOYgCfEFXi3GQhCFQIQhAIQhALD4vHPxGLcxwikwuDW8cpylzhpBM+5bhYfZrScTVzatc8DmHPJn/tCCxwWyG0xDeJPipfqiE8xvNKylZEeCNy8NY8FJNMpDqfVBCrVidyhVDyVlWYotQaqKrark013JTK7FDymdFA6154JWIoZ2knUAkEEg24FFLmn6zmhpvuPeqIdKm4NdDiQ3d/IQT0lYbaVQh7u3BvILQ2dToJnjruW4wGKlzgdNe5ZP0laS8kN9qb8b/14KVYo6VUiS17QSDofwOiWK1SQZDhFpPIb806gpNWnO7hvN3Cw03RuKeqUMzWhrTaziQ1smxMBoExMd25ZVCf2nPmDmB0ixMm0e1rvO9W+y6jW0Wzl9Z6ybu1AGruImVQ4imRIOYBoBGosSQYPAmbd8q62Cy5IDXC8lwBNwAddbx70xUl2KOZx7PLtSBf6O/3BNnGu7OZ0tJgANMWMlocbbx4q2p0wAXQAQMhaIk6nMTytuuorcGGvDy2Q6crDGkAGw0NylFtsCi45nCRO7sgfiVc7HwTaldvrAHCXDKZIMNJBIJg3VV6NVAXuBaBa0d1tf6urnY+Ka3EAucAMzrmwu0gSe8Bb5YrasaAAAIA0A0HRerxrpuLheraBCEIBCEIBCEIBYxgiuTxz+54+K2awuEeXV3cA6p76h+CDRMKcDk01LWQ8169c5NhJJhAiu5Q3PCkVyoNUoE4ipAVbUqqViDZV9UqK8qVCfZsfJMVcBUczNnAcDM7o5zonb5XRy/FP4OgYPrH9neDI95UFK/aBY12VsF0AkuBiNzeO+6oMTtCRlLSbzoeHRbLHbJovFqjR3gqoOyAHMLSDldOpgkSRpzUvhYz9Ha1IkAy3XMTOXlAF1KG2GAXvIgSDPVtte7eq/FbHqTmdll0HeBBO629IOx38su/tQSenGSEUYyuXTks1wMmLGx+tEG945qZsfGBjS0uBM2FzaDoSDOptJVXiMOYcCbgAg68CDM7wfensLg3VAwAtJv5t1Kgu6m3GQBB+yAb8ZG7ddNV9tMM5KRk2BJEtngDfW9kpmxX5HOzCL24aj4KTsnYT25pcC0EHQxxd7ggibKxzmOki56COXgtFRProA7IOp1J6BQ6Gy6bXayLddbK5qYem4NDHhrh4rSU9htoVMNVkOzU7FzDeRoSODrSt610iRoVzXFYcsOpcCIXRcH82z7LfILcZPIQhUCEIQCEIQCwuy2fL1vtu/wDI9bpYvZg+Wq/bd996lF41ehJCUFAsIKGrxyCPX0UGoVMxBUKoUEWvoq+srCsq2u5RUzZe/uTG3ndgxxTuyxLXdyrvSStDYm6fBma2MAdukxr110sOaQdpVGhhjsyRAIMkdLn+ahNALwHOlpNzyEnf00S6GRzS2D7RvcjKd1zEnmsNrij6TNqNYx+VpBiS0wBpJd4n4rzGYoeqzCMpcRIAO4E7o0KosbTMtaztDQDeO0SQe8kjqjOQw5jmcZAEGANJceR3X5oH62MabhotYk2G+Li0nh1Xmz8dBjIOVo3i3u9yiYjGt7XqyWBze2yXAOcIAgX7V57h0S8M25sQMo7JAECzQRxmSZhINWMWS2BFpNp0PHhaE8McJyuzZXWMSJtpbiYP9WqKlUkCAAdNTJAH8tBa6U7CkBjjmDjoB9UR2m27I4dFpCcXivVVJYTbdvAgAO96mbNeRD5kwDP6xved6rsRTDqkAvPtNJEFxMABpmREgfGyk7DpAmNBAE8e7xUKuziXPMk7tF0vB/Ns+y3yC59UwgaN/wDddAwXzbPst8gukYPoQhUCEIQCEIQCx2y2/KVjxq1Pc4j4rYrD7NxEVq7Y0q1DPV5Si+SgmmlOArIcC8cUArxyCNiCoVVTMQoVQoI1Y6qrrqxxBVZiCoqZs58Meeizm2K+cEmLHwFvNXuBPydTuWUxbhmvaCJPBSrFXimNN97nOJEWAEeM+5O0MS4DLEglrrG8iYAO4843JdZuUtE5niWgRMBwcCb9bJmjXEnsgAgSLxImCTr9I+5ZaSBSc8k6wbk7tRLvfc8F5TplpOVrfab2oJIymbHgd8i8Dgnw13qy0TlnMdAHRaSOXBDKuSHFuYnUHQTbTf8AhwVRAxoYZcAGVKYb8nAhzgcri0zItl7N4jWye2W91TskDIHNMiJAIs0uIs2CoFd9MkBwMS4nLEkmcu+IkxopNKs0GmLHIzKLWcJmXxq6Z/vKmKu6eHbBJqCBEQASbwSRaLSRxTrzmeSXOc0AtBNjkE5ZA8kmmLF4toWzebQdNLzaEsHskOPajs7pFz5k+K0ip9TJ/VncJABIHaO5W+zKdwRvMbrxzGqr31CXi+Vp9rWImbgXKstjPJdIbDQdOB5jcp9Ggx7wG+Hmt1gfm2fYb5Bcq2niSahBNrR3711bB/Ns+y3yC6Rg8hCFQIQhAIQhALBYL84r/tH/AHit6sFhfzmv+0f94qUXrE81MU060qB0JLkLxxQR8QVBeVMxCgVCgi1yq6up2IKr66ipGzj2XjosptJ4u1rSXXII67hrotPgHQ16yu0KsEyNIAO9vEgjkdOilWIbsz2kzBbBc76RMxDT03boXrMO4uIaMzrez2onUSDy4SmauHDpLQbkmNwAtIJ1EgX5p3B1nMkxwE3kOEEERwCirHJmYHx2QMo66x3apdANdM2cBIuNBOZpnlfuTFOpIi2UdrLJI0yzydF0nF0YyzF50uQCPpA8roKzE1AHCAALCJlx0BNxEGd/ApOHxDru7Li7U9mxEtFgABPExMpcyHCJylpvlIEzN5udLdU9hzTdUe4NaMzQGtYAYNvrEZRLSd8SQoq9dTNO1S5bHswROpPvGib7Jg5my6Tcm3HXTpdMsr5mNZka3LALxJJ19q1xPglMcDmEAnK7LFtw0m03HjZaQzinZXjK0Ftpg7r3nRv80/gsUQSWiLgujNvteTpPmoe0MS8k9oy5sOMgSIiCnwGFwcCMtm5W2NgL3G+JlSiz2m2XNcN48l1rC+w37I8guS1PmhOoK61hvYb9keS3ywdQhC0BCEIBCEIBYPD/AJxX/aP+8VvFhsMPl6x/5tT77kotmJ9qZYnWrIcSXJQSXFBExCgVip+IKgVUEOuoFZT8SoVRRXuE9l/9cVjsW+MwI5ze0WHddbLCizlkMY4BzswzX0JIBDQYuN8lSrEJzsoByjtCxzA2m4c06TCd2ZdrswBaJNyAcwbEA6k9oGJv4zB/xJEWs294O8T5Kyox6twaLAOIbNy4ESQ3eB2Y5Ssq8zjKSZJPcAZ6XtpEJyoZvmJLucxNyXGbWPuXlAkNdAIBgE2iToeXEQva9IRnaHAWBuPagExeSOfNaFPiGgvLs7nQbui8wS3X7J37k7g8O9hDnCM7ZuQXQdA4DSQAY4QncGHBtUBrszwckNcZh7Q8CBy/qV5gqJiSBJd7U2ggSMvgZU3yLJuJIcLWBkAbiYhOuxEkSCBJEcAZDo6z3mFEpMkiSYMX7p8iL81IbEgAyBceNt2vNapDeNe0ENLe0CIbeOEnmm6IvEku3C89m3kP6hKx9ZpEPzb8ulpMx0kKLQqhpECW5QN9uIJWRf4epLI3TyXZMN7DfsjyXGMIewI0XZ8P7Leg8lvlinEIQtAQhCAQhCAWJww+Vrftav8A5HLbLBNxQbXrNP6WpHPtuSi6YnWqHSrjin2VFkSQvHJDHr1zkEbEKvqlTcS5V1V6BnEKFVUqs9QarkD+DFnLI7UgF08LcryOm5a3AOs7osjtF3bedBcTHHRZrUV+Eoj1gBAJN7xoNxnlP80ug91OYbEh1zq5pib9ylYatlqN9Y2M1qggjMCRYj39y8rVc7w4WDQRBOmpvy32WfqmWVBJLwATuEhscLab7p2pkkgie1NiYgn2Wh3An2jJ7KUyg36XtgEnrdoBkcp14JuqXQdbmbjXdIPcVRDbTc8uyPgiWiM4L8znENa0Cb8TwTeCYab2FwlrgZHU3HJwUhzabX3e7PEse09nNPZ3AiD+N05hcNYFzoALmtBuYs4uAtrb+EJqpNNpcGAGYkhpMQJG82/spGGwzXkZjlymHG+kkyY11iBwTBJOg3QOI635R3JbqEb5MGR3aytIiY+nSJJY52aRDS2+XUdoW4+AXtFpYLsab62MG1rHXx1TOJYdwEzeR7ui8p1pcB7ItMAhogC5A6SpYNDhm9i/hw5LslD2W9B5LjuDb8lPNdio+yOg8lrlmloQhaQIQhAIQhALI+lPoy+o41aNyfaZa5Fswm0x/da5CDjNfE1qDsrs7HfV19xkp2h6UuHtPpzwIcw+Z8l1nG4ClWblq02VG8HtDh7wqSv6EYN2lJzPsVKjR/Dmy+5ZyjK0PSY72judPddoTw9Jf1D4s/Fyuf8A4/oD2atYd9Mj7iRU9A2kyMQ4dWUz+CvkUOL9IJiGHXiz/codXbJP0HeLP9y1A9BD/wDqP/TA+64L1voQ4f8A2fGnPm9Bj6m2DPsnxZ/uTFbbI+qJ5kn7oK2p9A51xR7qbfikH8nFI+1XqEcMtP8A9gUGX2Hjy8vuLDdNteICqtoDNm0BJAOugjWNLn3LWba2BRwGT1Wb5QPzE5bloEeyAN5WKq1XElg3m0az/dY6iwxXxLc5Lm65BYkwGGLk6yAb8YPV6gWOLwycsOLbbhJgf1KiPY0wC67jJcZgTqXc5UijTOUXGWCQbdqDAnfPCeIUxo6zDw2cwuAQOtiNdRwvzXtGhmPS5vEaEkzob7uadw1JrtXEHQCLlxIAHLWU1isO5stduJndcWsP63IK7FVm+tdJL/oiSOzZ0Q4Ddb+rp/Zbi5pvmiOzdxDS0kOBnQRGnPeq3OCTAAtEXuToZnW48lYbILGvzEERYidSQ6CNOImeaKsaVE5ZAjLNzIPTqvGMLgbgaDSAb8YgaTde0apAkiSZiSIBsDmEefDkn3lhAhrrNlzuMRuiwEgeG9aRV41uV8TMb2wRMWve0JtgyOykQYBM8DBnlIy+SkOYZLadTKCIkiJ7N2nxImPNQntIcc02gf23xYqDR7PjI6HBw3RwFtNy7PS0HQLiOz7B1hGXjPcu3U9B0C1yzSkIQtIEIQgEIQgEIQgEIQgEIQgEIQgEIQgyvp/gC+kyoNKbjmHJ0Ce4geK5htDBvF2kECdLG53ru72ggggEGxB0I4FZfanoaxxzUnZT9V0kdxFx71mwcfuW5MkS6bwDOXTp+KnYF7WMDrF0yZDexLoE6k/279Rj/Q6sCfkM3Nha6etg5UmL2OWnt03tj6zXt8C57vurONajvxLYY0HsgiTBbNwe1BvxnpwXmLxWdpkCROUjMXDNLrk66Xt4aJs0mF2jjH6zY8MgUg4IOJMxN/ZmPE2CYfpSBzXB5MNe4tj7ILi4REG7RccOZTmAGVxlgktEAQ6ASdDuNokKY3Yf64I6N+qRx5pVHY2W2aBxAk7v1o3JhsT6WIbIkmBLw0kEZjvg63j36JluKGYkOAabFrbEgxIA0/BeDAiAC+QJ1JHPQByjuogGBlPVzj4ANB9yuGo2NILjkOh0OsDQ8O7uSMPne9zolxNxaL7uSvMFsGrUuzDvcDv9W6OoNQwPBabBeg1d8escKTeEh7vBsNCYms5sXZj6j20x7TzpqGjUknlqu0tFlWbF2DRww+TBLjq513HlyHIK0WpMQIQhUCEIQCEIQCEIQCEIQCEIQCEIQCEIQCEIQCEIQVe1N6oKiELIqMb7XgmaSEIJWFWs2IhCQXSEIWgIQhA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7159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35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encrypted-tbn3.gstatic.com/images?q=tbn:ANd9GcS9iQkzqWl0vVKq4dJulJjHi1QeDEieN-waqPZBTLskbHIQu9xb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800" y="762000"/>
            <a:ext cx="2969799" cy="19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static.com/images?q=tbn:ANd9GcQcVid96vqGr_-a-tkyaMsgGojLtgyoCnhc-3U3HngBP_VMj2HxG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86385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5" y="4584817"/>
            <a:ext cx="1905000" cy="151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4572000"/>
            <a:ext cx="16097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2" descr="data:image/jpeg;base64,/9j/4AAQSkZJRgABAQAAAQABAAD/2wCEAAkGBxAQEBAQExAODw8PEBAPEA4PEA8QEA8NFBUWFhQRFRQYHCggGBolGxQUITEhJTUsLi4uFx8zODMsNygtLisBCgoKDg0NFA8QFCscFBwsKyssLCwsKyw3NywsLCwsLDc3KysrKywsKysrLCsrKyssLCsrKysrKysrKysrKysrK//AABEIANAA0AMBIgACEQEDEQH/xAAbAAEAAgMBAQAAAAAAAAAAAAAABAUCAwYBB//EAEMQAAIBAgIFCQQGCAYDAAAAAAABAgMRBDEFEiFBcQYiMjNRYYGxwRNCcpEjUmKCodEHFkNTktLh8YOTssLi8BV0ov/EABYBAQEBAAAAAAAAAAAAAAAAAAABAv/EABkRAQEBAAMAAAAAAAAAAAAAAAABEQISIf/aAAwDAQACEQMRAD8A+4gAAAAAAAAEfF4qNNXb4LewJBExOkaNPpVIp9mb+SOS0tyinNuMXqx7nmVCq3Lg7OtymoroxnPwSX4kaXKrso/Op/xOZizJFyI6H9aZ/uofxv8AIzjype+ivCo/5TnbGSQyDqKXKam+lCceFpInUNL0J7FUSfZLm+ZxageOIyD6Gnc9OCwuNq0tsJOK+rnF+B0ejNPwqNRnaE3k/dk/QmKugeXPSAAAAAAAAAAAAAAAACHpXGqjT1na7air5Jvez55jNOTxtSVLD61Wz1ZVVlJ9ke7vOq5cYmMaUIO7Um24x2zSVucl2Js4jCUK2GUqmBqwh7XprU1ot8c4so9xGE9i9Wck6m+K228T2jCTyTNOiMFVqVH7VNTb2vY03xPoujdCQilcg42nhKnYyRTwc+xn0CGHgvdXyMvZR+qvkRXArDzSu09m3ZnY3Kjk7XTs09zTyaO1lQj2I4/TNbGYHqMNT0hhLtqipqlicP2xg3sqQ7Fsay27CzliYx9n3EWbav8A92Fb+vFSq9SnojHqpl9KlTpp985JKxY0nLUTqOHtXzpqm7wUvqxbztlfeW0xHddZDXIuKjfaiIqrWfzMyjstC6f9naFR3hdJTb2w49x1x8erYvKPbu3vusfW8HFqnTUukoRT42VyjcAAAAAAAAAAAAAAAD5l+kCpVw+Mddp+xq0I0tfa1ScZ3Umux6zT7NhEq6RU3Bznqy1VatSV012SSt+J9M0ng1WpuLSe9X8jhp8llrSdF+zttcdVTpv7l014AW+hZxqpJ1sNW2e8kpLwe1F9HDyiubrpfZqXXykc5oyjGK1auFp1PtUZKov4JJSRYSWDWxVK2GfZrzp/hLYRUzFaSlS2yU/vU0/xjIrZ8s6Uc4yfCMvS5X6Yqyivo8cqsXuqKMvC6OH0tiE768aUu+MnEQdviuWtF7NepH/BrfylRi+VtJ/tpeNGt/KfO8TiMNvhVv8AZxDS8ivqYzB/u67f/syL1ia+gV+VdH95UfChW/Ii1OVVBb6z/wANR/1NHBrG4bdhnL46tSRvo4z6mHow71Tcn82Mg69cpFPZClN8ZR/2pkfEaTlfnasPG7/M5yppKVudUt9lSjC/da5lRcnbVpTcnlrcxX+9tfgmTVX1DSEYXm+bFJudSWy0d7XZsPrf6PdKVcXo+jVqxcajTTvnqro377WPmvJr9H+Ixc1LES9nTTU9VxaS7OY9s33ysl2M+0YLCQo040oK0IKyXq3vZUbwAAAAAAAAAAAAAAACjrtRk9llCTV+4vClxUeu+J+hYMo3lk4zi9vPSa+aPZxeW1d0Ju3yZ44LVi1sdlllkbK0Gle4uCkxuiqEtsqdJvtlQpt/ONmU+J5OYeW+kv8APh5SOqmzRK3aTIriK/IyhL36PjWxH5kaXISm/wBpR/zK78md9rJe95mXtI/Wv95ouQfPofo6g/20Fwjip/7yXR/Rzh/fqOXcqKX+uTO0daG9p/NnqxdNLZfgopfiMg5/B8i8JTyhKXGerfwppFrR0bSotKnThBt7XCCT+eZLnX7733ZHtCe2T7o27u0viLXRVOyk+128F/cnkDQ/V/eZPMgAAAAAAAAAAAAAAAAVOKjza3xehbFbilzK3xfkBi1zI8EZ11dLgSaVPmR4I8qUm9xKqqqxaVtxDqIt6+GZAqU7d5BCcWa5ImSg+w0ziBEaDubXE8lJfIDFybsTMHlPgvUr/aom6PleNR91vMqVe6F6vx9EWBA0N1fj6InlAAAAAAAAAAAAAAAAArsX0K3xL0LErcb0K/FegE7D9CPBGaNeG6EfhRlS38X5gJwRCnBInyIVQioWMVkVMZ3Zb47IpKe/iBox1R3IcqjN+Oe1ESbCN8XsRa6K6uoVMMl4ltorq5lHQ6H6vx9ETyBobq/FeSJ4AAAAAAAAAAAAAAAAArsX0K3GPoWJX4jKtxj6ASsJ0IfCjKi9j+KXmY4Tq4fCjOks+L8wPZkKqTZkKr+ZKsQ8ZkUsS7xmRSxAg417SLJEvG5kaaCNlNbPmW+i+rmVUFzV4lro7q5cTSOg0P0HxXkieQND9DxXkieRQAAAAAAAAAAAAAAAArsX0a3GJYlficq33QJWF6EfhRsh6s14R/Rw+FG2K8wPJMhVPUmTIdX1JViJjXsKWJc4zIpogQ8ZmR5ok4vpEeoVG5LmR4PzLHAdVLiyDbmR4PzJ+C6p+JUdBofoPivJE8r9D9GXxLyRYEUAAAAAAAAAAAAAAAAK/EftfuFgQKq21fuAb8A/oofCjeiNo1/RQ+EkoDGRDqepLmyHU38SKiY3IpoIuMYVMUBBxi5xpmb8V0jTUQRI92PB+ZYYJfRMgW5seDLLAr6CfcaReaJ6D4ryROIWi+g+K8kTSKAAAAAAAAAAAAAAAAEGpnV4QJxAq51eEQNujeqh8Jvp7+LNGjuqhwN9NZ8WB5Mi1N5KmRauTIqBjMkVccnxLPFsrFkQQsStprmjbiMzXNFRu92PBlhg5WoyXa0V+6PBkui7QS7TSOj0T0PH0RNIOieh4+iJxFAAAAAAAAAAAAAAAAeFbKupSrW3Rf8A85lmVDoy9pWcVeM4O6+1Z5ATtH9XDgiQiLo6nqU4x37W12Nu9iUmBjJEWrkyVMjVMmRVZjCuithY4srU9niQQ6+ZrmMVO0jTVqbMiolvJcGTo0vodfdG6fF2KqnUbS3bGWNDEqFBwd7zmnfuRR0+j4Wjx1WuDSJZUaFxGs32OK1V3L+5a6wGQMdY81wMwYa41gMwY6wuBkAAAAAAACPjq/s6cpdi/E1aOqxlHWW25tx+G9rTlC9m1sfZLccfhcZUw03HamnaUHk2B29kLFbo7S9Ors6Mvqv0ZZAYzj3kavl/ck1CLUmSqrKzKuvNIuKxX4ggpsRVT3MhzxD3RtxLDERK+oEexqy7fwJEZX2ttvte0jQJuEouclHYm+122dppF1oCvzorvt4M6Sczm6GC1KsVGTkklJtq2z+rLrXbCt+uLmlRbN0aLA9uZJGUadjOwGMYmSR6AAAAAAAAABB0lounXXOVpLKaz/qTgBy8dE1KEm7Oata8Nr+RIo42y2VLdzXoy/NdXDQn0oxlxW0Dn8VpqcbK0Zp707Gj/wA6nnCXg7l3PQtF5Jx4N+pFqcnYPKbXGMWBWvSUWsmuNiPUxaLb9Wl9eL4w/qex5Ortp/wP8wOeq1k9zIrpt5Rb4Js7KnoOK95LhCJIhoqCzcpcXYDi6mDajmouSyeZO0Toars3LY3dZ+H5nW0cFTh0YRT7bK5vSAh0sG98rt5t7W+JIjQitxtAHiR6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45" y="2743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s://encrypted-tbn0.gstatic.com/images?q=tbn:ANd9GcRynQNklyqckjzSFgS639fCNgCcdBuQao-TVEQ1EbXPs_Kt_92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9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77366" y="3794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1066800" y="28178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chemeClr val="accent4"/>
                </a:solidFill>
              </a:rPr>
              <a:t>pimienta</a:t>
            </a:r>
            <a:endParaRPr lang="es-ES_tradnl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2324100" y="1143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mayonesa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AutoShape 30"/>
          <p:cNvSpPr>
            <a:spLocks noChangeAspect="1" noChangeArrowheads="1"/>
          </p:cNvSpPr>
          <p:nvPr/>
        </p:nvSpPr>
        <p:spPr bwMode="auto">
          <a:xfrm>
            <a:off x="2743200" y="3048000"/>
            <a:ext cx="3047999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FF0000"/>
                </a:solidFill>
              </a:rPr>
              <a:t>Catsup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FF0000"/>
                </a:solidFill>
              </a:rPr>
              <a:t>Ketchup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Salsa de tomate</a:t>
            </a:r>
          </a:p>
          <a:p>
            <a:pPr algn="ctr" eaLnBrk="1" hangingPunct="1">
              <a:spcBef>
                <a:spcPct val="20000"/>
              </a:spcBef>
            </a:pP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AutoShape 30"/>
          <p:cNvSpPr>
            <a:spLocks noChangeAspect="1" noChangeArrowheads="1"/>
          </p:cNvSpPr>
          <p:nvPr/>
        </p:nvSpPr>
        <p:spPr bwMode="auto">
          <a:xfrm>
            <a:off x="4426603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</a:rPr>
              <a:t>mostaza</a:t>
            </a:r>
            <a:endParaRPr lang="es-ES_tradnl" alt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6629400" y="456406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aderezo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77366" y="6041088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B050"/>
                </a:solidFill>
              </a:rPr>
              <a:t>aceite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914400" y="3505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vinagre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540725" y="4114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7030A0"/>
                </a:solidFill>
              </a:rPr>
              <a:t>jalea</a:t>
            </a:r>
            <a:endParaRPr lang="es-ES_tradnl" alt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2041784" y="6019800"/>
            <a:ext cx="393515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CC6600"/>
                </a:solidFill>
              </a:rPr>
              <a:t>Mantequilla de </a:t>
            </a:r>
            <a:r>
              <a:rPr lang="es-ES_tradnl" altLang="en-US" sz="2400" b="1" dirty="0" err="1" smtClean="0">
                <a:solidFill>
                  <a:srgbClr val="CC6600"/>
                </a:solidFill>
              </a:rPr>
              <a:t>mani</a:t>
            </a:r>
            <a:endParaRPr lang="es-ES_tradnl" altLang="en-US" sz="2400" b="1" dirty="0" smtClean="0">
              <a:solidFill>
                <a:srgbClr val="CC66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CC66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CC6600"/>
                </a:solidFill>
              </a:rPr>
              <a:t>  “               “ cacahuate</a:t>
            </a:r>
            <a:endParaRPr lang="es-ES_tradnl" altLang="en-US" sz="2400" b="1" dirty="0">
              <a:solidFill>
                <a:srgbClr val="CC6600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5574245" y="6018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mermelada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7010400" y="327580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azucar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45180" y="564753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6600"/>
                </a:solidFill>
              </a:rPr>
              <a:t>canela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9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have</a:t>
            </a:r>
            <a:r>
              <a:rPr lang="es-ES_tradnl" altLang="en-US" sz="2400" b="1" dirty="0">
                <a:solidFill>
                  <a:srgbClr val="FF33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dinner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940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eat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74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drink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live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58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receive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NO LESS than 5 fruits IN SPANISH that we did not cover 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4525963"/>
          </a:xfrm>
        </p:spPr>
        <p:txBody>
          <a:bodyPr/>
          <a:lstStyle/>
          <a:p>
            <a:r>
              <a:rPr lang="en-US" dirty="0" smtClean="0"/>
              <a:t>In Spanish, write 3 foods and 1 drink for each meal: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2819400"/>
            <a:ext cx="7467600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30"/>
          <p:cNvSpPr>
            <a:spLocks noChangeAspect="1" noChangeArrowheads="1"/>
          </p:cNvSpPr>
          <p:nvPr/>
        </p:nvSpPr>
        <p:spPr bwMode="auto">
          <a:xfrm>
            <a:off x="1066800" y="3505200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los huevos </a:t>
            </a:r>
          </a:p>
        </p:txBody>
      </p:sp>
      <p:sp>
        <p:nvSpPr>
          <p:cNvPr id="6" name="AutoShape 30"/>
          <p:cNvSpPr>
            <a:spLocks noChangeAspect="1" noChangeArrowheads="1"/>
          </p:cNvSpPr>
          <p:nvPr/>
        </p:nvSpPr>
        <p:spPr bwMode="auto">
          <a:xfrm>
            <a:off x="1066800" y="41132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tocino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AutoShape 30"/>
          <p:cNvSpPr>
            <a:spLocks noChangeAspect="1" noChangeArrowheads="1"/>
          </p:cNvSpPr>
          <p:nvPr/>
        </p:nvSpPr>
        <p:spPr bwMode="auto">
          <a:xfrm>
            <a:off x="990600" y="47228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panque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AutoShape 30"/>
          <p:cNvSpPr>
            <a:spLocks noChangeAspect="1" noChangeArrowheads="1"/>
          </p:cNvSpPr>
          <p:nvPr/>
        </p:nvSpPr>
        <p:spPr bwMode="auto">
          <a:xfrm>
            <a:off x="990600" y="5257800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café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AutoShape 30"/>
          <p:cNvSpPr>
            <a:spLocks noChangeAspect="1" noChangeArrowheads="1"/>
          </p:cNvSpPr>
          <p:nvPr/>
        </p:nvSpPr>
        <p:spPr bwMode="auto">
          <a:xfrm>
            <a:off x="3276600" y="3502024"/>
            <a:ext cx="26670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hamburguesa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30"/>
          <p:cNvSpPr>
            <a:spLocks noChangeAspect="1" noChangeArrowheads="1"/>
          </p:cNvSpPr>
          <p:nvPr/>
        </p:nvSpPr>
        <p:spPr bwMode="auto">
          <a:xfrm>
            <a:off x="3276600" y="4114800"/>
            <a:ext cx="2514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las papas fritas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30"/>
          <p:cNvSpPr>
            <a:spLocks noChangeAspect="1" noChangeArrowheads="1"/>
          </p:cNvSpPr>
          <p:nvPr/>
        </p:nvSpPr>
        <p:spPr bwMode="auto">
          <a:xfrm>
            <a:off x="3276600" y="47228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ensalada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30"/>
          <p:cNvSpPr>
            <a:spLocks noChangeAspect="1" noChangeArrowheads="1"/>
          </p:cNvSpPr>
          <p:nvPr/>
        </p:nvSpPr>
        <p:spPr bwMode="auto">
          <a:xfrm>
            <a:off x="3276600" y="52562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gaseosa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30"/>
          <p:cNvSpPr>
            <a:spLocks noChangeAspect="1" noChangeArrowheads="1"/>
          </p:cNvSpPr>
          <p:nvPr/>
        </p:nvSpPr>
        <p:spPr bwMode="auto">
          <a:xfrm>
            <a:off x="5791200" y="3505200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las chuletas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5791200" y="41132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arroz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5791200" y="4722812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los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frijoles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5791200" y="5257800"/>
            <a:ext cx="2057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agua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1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17545</TotalTime>
  <Words>206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La fecha es el 8 de noviembre del 2017</vt:lpstr>
      <vt:lpstr>Frutas</vt:lpstr>
      <vt:lpstr>condimentos</vt:lpstr>
      <vt:lpstr>Verbos</vt:lpstr>
      <vt:lpstr>Tarea 18b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53</cp:revision>
  <cp:lastPrinted>2014-11-06T16:32:40Z</cp:lastPrinted>
  <dcterms:created xsi:type="dcterms:W3CDTF">2011-02-08T18:25:43Z</dcterms:created>
  <dcterms:modified xsi:type="dcterms:W3CDTF">2017-11-08T21:34:08Z</dcterms:modified>
</cp:coreProperties>
</file>